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CB8BFC-01B8-C7DB-12B7-0A212E9AA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01B526-38AF-E4C3-DB31-BC70E97FF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222BE26-16B2-9CF3-6745-23CFF568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F7-B84E-42F6-9996-E11E5A574808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8DA00B-C9C7-1D31-4FE6-9A3518EAA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B606BA-6F99-CCD2-3C05-2E4DEED4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321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C30D47-15BE-BA6F-CAE0-9CF29527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3DF49B0-3337-BB47-6353-BA193F8E2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2CC63B-4DC9-5B19-E259-B421F7BD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F7-B84E-42F6-9996-E11E5A574808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BF3B31-37EE-D672-877A-BEB48C00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B85B46-E52A-91C6-F672-68319ED0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335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D6F9D62-C3F8-EEE1-B65C-4805B795A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CE8AB5A-B529-59F0-1A0F-4C52B7658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C14072-A1F6-E46F-19C9-F4BF4017D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F7-B84E-42F6-9996-E11E5A574808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17660F-188F-09A2-4770-FE8EA516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3FE20-1E66-0BF4-235B-9BD38817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663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42E717-40F8-E005-33DB-D43E3D19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C5CADE-2BC3-D348-22DB-F2573AB62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F0230-C593-17E7-7957-E3DD31585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F7-B84E-42F6-9996-E11E5A574808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1EC3FC-7CDF-55AC-3A62-E0C29A9C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30E876-A8D4-C0F7-1F28-9E9F0B8A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478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4F1302-1756-17C1-3368-0EBBDB22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5F8EBE-0E91-22A8-1FF0-B00283A2C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A7E3CB-27AB-509D-15A3-9D6EE525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F7-B84E-42F6-9996-E11E5A574808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8BB7EB-EC9D-8EAD-2982-C33FEEB9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E53CB0-BEB7-BB8A-D643-5B739748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124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544783-1FAD-6FB0-F5E9-3C9A09EB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DF98FA-F800-7F00-2422-20DDF2D29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824942D-F469-AA3B-5901-1A2923320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9E22DE-BADD-8A21-66B5-D68911DD2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F7-B84E-42F6-9996-E11E5A574808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405061-7AC6-4DB9-830D-2C489BF0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D71B7CA-F85C-8CAB-FA63-CF09F92C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7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3551A4-F9C9-A05D-B323-F8F67E1F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2F29C03-C06D-B70E-AC89-B8C7EA6A0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8DA0B29-5F75-FBB4-DF1D-15F1AAFB2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DBA5561-80DC-C2FC-6CE6-3A6B2DD36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8E97D83-FCA3-98E7-49AC-9C578CA27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0E0257D-6759-E812-2515-25986F9F0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F7-B84E-42F6-9996-E11E5A574808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65B9288-2EB7-59A3-65F0-3A09BD99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85DD101-BF4F-C26C-5871-A7096619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063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4AF747-3951-9EC1-78B9-3D2CEA47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771B8AE-C66C-5F27-F97A-2A0812B3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F7-B84E-42F6-9996-E11E5A574808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6D5A41D-DDA5-A7A9-A3CE-DFFCC2D5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1A38FEF-F798-ECA4-3088-7F3C48B1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67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D96341C-6813-F5D7-D3B7-2A97DDFFD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F7-B84E-42F6-9996-E11E5A574808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0D93802-5AD1-83A5-656D-AEC4CE49A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6E446EE-49D0-8FCA-D30E-1D5FB579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971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80031B-D935-F3D7-DBEB-5719C66E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97AD01-503E-9F6A-16A1-0654DE340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1D15B76-5C12-FF58-8566-1CCDCA974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FC952F7-4D06-DC74-C69C-824211D4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F7-B84E-42F6-9996-E11E5A574808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020B969-8A93-94B2-F87C-2ABE4BCB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2FE0BA-4EA8-B605-390F-44E4654A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751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20D367-B21F-D8D0-4B78-6CFE82819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210D910-EF5C-DCEE-D925-5DB38DFB9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4E75FD-B4FA-B690-5308-EE96650E0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BF4FE85-8820-BC86-C511-1E925D7A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F7-B84E-42F6-9996-E11E5A574808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4016BC6-726E-EDF4-9672-B8C3259D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557F9E5-FC40-1C5C-949C-6B22AFD0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745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53336D8-0A26-FA98-3512-CC3A9ECD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939D92-81D3-D620-EDC0-CA000672A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80A48F-7A76-B739-2A8B-8A45BAE56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DA0F7-B84E-42F6-9996-E11E5A574808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BA9E26E-70BA-958E-C375-ABDD337C2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A04862-58BD-8B10-F24D-A6E1B36CF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026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F5F987-C3E3-E9D2-773D-67BCB50E8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06" b="10106"/>
          <a:stretch/>
        </p:blipFill>
        <p:spPr>
          <a:xfrm>
            <a:off x="1" y="1"/>
            <a:ext cx="12192000" cy="685799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ACE011-39FF-1DD8-E682-C668228BA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506" y="3429000"/>
            <a:ext cx="9136714" cy="1870483"/>
          </a:xfrm>
        </p:spPr>
        <p:txBody>
          <a:bodyPr>
            <a:normAutofit/>
          </a:bodyPr>
          <a:lstStyle/>
          <a:p>
            <a:pPr algn="l"/>
            <a:r>
              <a:rPr lang="en-CH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BARMARKSAMLING LANGRENN </a:t>
            </a:r>
            <a:r>
              <a:rPr lang="nb-NO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2014</a:t>
            </a:r>
            <a:endParaRPr lang="en-CH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4888E-63A2-8BFD-F91F-CB93C7000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506" y="5547048"/>
            <a:ext cx="8837546" cy="770020"/>
          </a:xfrm>
        </p:spPr>
        <p:txBody>
          <a:bodyPr>
            <a:normAutofit/>
          </a:bodyPr>
          <a:lstStyle/>
          <a:p>
            <a:pPr algn="l"/>
            <a:r>
              <a:rPr lang="en-CH" sz="2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Løvlia, 2</a:t>
            </a:r>
            <a:r>
              <a:rPr lang="nb-NO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</a:t>
            </a:r>
            <a:r>
              <a:rPr lang="en-CH" sz="2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- 2</a:t>
            </a:r>
            <a:r>
              <a:rPr lang="nb-NO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CH" sz="2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oktober 2023</a:t>
            </a:r>
          </a:p>
        </p:txBody>
      </p:sp>
      <p:sp>
        <p:nvSpPr>
          <p:cNvPr id="28" name="Footer Placeholder 13">
            <a:extLst>
              <a:ext uri="{FF2B5EF4-FFF2-40B4-BE49-F238E27FC236}">
                <a16:creationId xmlns:a16="http://schemas.microsoft.com/office/drawing/2014/main" id="{24EF0E81-64B5-6BE4-F2AF-81E00E14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5586" y="6382070"/>
            <a:ext cx="280540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FOSSUM IDRETTSFORENING</a:t>
            </a:r>
          </a:p>
        </p:txBody>
      </p:sp>
    </p:spTree>
    <p:extLst>
      <p:ext uri="{BB962C8B-B14F-4D97-AF65-F5344CB8AC3E}">
        <p14:creationId xmlns:p14="http://schemas.microsoft.com/office/powerpoint/2010/main" val="126670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3013-EE07-5105-3ADD-BEB95E19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88620"/>
            <a:ext cx="10741152" cy="615117"/>
          </a:xfrm>
        </p:spPr>
        <p:txBody>
          <a:bodyPr>
            <a:normAutofit/>
          </a:bodyPr>
          <a:lstStyle/>
          <a:p>
            <a:r>
              <a:rPr lang="en-CH" sz="3200" dirty="0">
                <a:latin typeface="Aharoni" panose="02010803020104030203" pitchFamily="2" charset="-79"/>
                <a:cs typeface="Aharoni" panose="02010803020104030203" pitchFamily="2" charset="-79"/>
              </a:rPr>
              <a:t>BARMARKSAMLING LANGRENN 201</a:t>
            </a:r>
            <a:r>
              <a:rPr lang="nb-NO" sz="3200" dirty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en-CH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9825B-CFBD-39A7-5DA5-FB04ADD5E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652" y="1205501"/>
            <a:ext cx="10833007" cy="985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2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20. - 21. oktober er det barmarksamling for langrenn 2014 på Løvlia. Samlingen er åpen for alle registrerte utøvere i Langrenn 2014 og trenere. For å få plass til flest mulig utøvere, vil det i utgangspunktet ikke være mulig for utøvere å ha med foresatte. Påmelding skjer via link, forventet pris kr 1300.</a:t>
            </a:r>
          </a:p>
          <a:p>
            <a:pPr marL="0" indent="0">
              <a:buNone/>
            </a:pPr>
            <a:r>
              <a:rPr lang="nb-NO" sz="12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PRAKTISK INFO: </a:t>
            </a:r>
            <a:r>
              <a:rPr lang="nb-NO" sz="12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Deltagere sørger selv for transport til oppmøtested på parkeringsplassen </a:t>
            </a:r>
            <a:r>
              <a:rPr lang="nb-NO" sz="1200" dirty="0" err="1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Damtjern</a:t>
            </a:r>
            <a:r>
              <a:rPr lang="nb-NO" sz="12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på fredag </a:t>
            </a:r>
            <a:r>
              <a:rPr lang="nb-NO" sz="12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henting ved By i Lommedalen på lørdag. Det vil være behov for hjelp fra noen i støtteapparatet til å </a:t>
            </a:r>
            <a:r>
              <a:rPr lang="nb-NO" sz="12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kjøre bagasjen </a:t>
            </a:r>
            <a:r>
              <a:rPr lang="nb-NO" sz="12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 til Løvlia på fredag og retur på lørdag. Husk dagstursekk med matpakke, drikke, varmt tøy, lue og votter. Sjekk værmelding! </a:t>
            </a:r>
            <a:endParaRPr lang="en-CH" sz="12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200" dirty="0"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H" sz="12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H" sz="1200" dirty="0">
              <a:latin typeface="Avenir Next" panose="020B0503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AC948A-94C7-5CF6-CD9C-247899490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9831" y="3240841"/>
            <a:ext cx="5227298" cy="274299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CH" sz="1000" b="1" u="sng" dirty="0"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07.30  VEKKING</a:t>
            </a:r>
            <a:r>
              <a:rPr lang="nb-NO" sz="11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på treningstøy og gjøre seg klar.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08:00  FROKOST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alle smører matpakke og fyller drikkeflasker.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09:00  BAGGASJE PAKKES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settes utenfor inngangsdøren.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09:30  AVGANG TUR TIL </a:t>
            </a:r>
            <a:r>
              <a:rPr lang="nb-NO" sz="1100" b="1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LOMMEDALEN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Vi spiser medbrakt matpakke underveis. Vi tar flere pauser underveis og en lengre pause ved Plassdammen hvor vi vil grille pølser. Trenere vil sørge for pølser.  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15:00  ANKOMST LOMMEDALEN BY BUSSHOLDEPLASS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Trenere vil gi beskjed underveis om hvordan vi ligger ann tidsmessig. Henting av barn i Lommedalen vil derfor være fra kl 15:00 og utover.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H" sz="1100" dirty="0">
              <a:latin typeface="Avenir Next" panose="020B0503020202020204" pitchFamily="34" charset="0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F4557B5-127A-DB73-8321-39CB335C62E6}"/>
              </a:ext>
            </a:extLst>
          </p:cNvPr>
          <p:cNvSpPr txBox="1">
            <a:spLocks/>
          </p:cNvSpPr>
          <p:nvPr/>
        </p:nvSpPr>
        <p:spPr>
          <a:xfrm>
            <a:off x="771146" y="3266676"/>
            <a:ext cx="5088629" cy="2717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CH" sz="1100" b="1" u="sng" dirty="0"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17:00</a:t>
            </a:r>
            <a:r>
              <a:rPr lang="nb-NO" sz="1100" b="1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OPPMØTE OG AVGANG DAMTJERN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Oppmøte på parkeringsplassen ved </a:t>
            </a:r>
            <a:r>
              <a:rPr lang="nb-NO" sz="1100" dirty="0" err="1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Damtjern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b-NO" sz="1100" b="1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 til </a:t>
            </a:r>
            <a:r>
              <a:rPr lang="nb-NO" sz="1100" dirty="0" err="1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Løvlia. Husk hodelykt. 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18:15</a:t>
            </a:r>
            <a:r>
              <a:rPr lang="nb-NO" sz="1100" b="1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ANKOMST LØVLIA 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18:15</a:t>
            </a:r>
            <a:r>
              <a:rPr lang="nb-NO" sz="1100" b="1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INNSJEKK, DUSJ OG TØRRE KLÆR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Utøvere bor på rom med hverandre (jenter og gutter separat), de </a:t>
            </a:r>
            <a:r>
              <a:rPr lang="nb-NO" sz="11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fleste er 4-6 manns rom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19:00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MIDDAG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1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 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beskjed om allergier! 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19:30  SOSIALE AKTIVITETER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Maks 100kr per utøver til lørdagsgodt.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21:00  LEGGETID</a:t>
            </a:r>
            <a:r>
              <a:rPr lang="nb-NO" sz="11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Alle utøvere går til sine rom. Lyset slukkes </a:t>
            </a:r>
            <a:r>
              <a:rPr lang="nb-NO" sz="1100" dirty="0" err="1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22:00</a:t>
            </a:r>
            <a:r>
              <a:rPr lang="en-CH" sz="1100" dirty="0">
                <a:effectLst/>
                <a:latin typeface="Avenir Next" panose="020B0503020202020204" pitchFamily="34" charset="0"/>
              </a:rPr>
              <a:t> </a:t>
            </a:r>
            <a:endParaRPr lang="en-CH" sz="1100" dirty="0">
              <a:latin typeface="Avenir Next" panose="020B0503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C67829-24B2-F7DE-77D6-0D748E85FD55}"/>
              </a:ext>
            </a:extLst>
          </p:cNvPr>
          <p:cNvCxnSpPr>
            <a:cxnSpLocks/>
          </p:cNvCxnSpPr>
          <p:nvPr/>
        </p:nvCxnSpPr>
        <p:spPr>
          <a:xfrm>
            <a:off x="5966460" y="2829091"/>
            <a:ext cx="0" cy="33431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Forest scene with solid fill">
            <a:extLst>
              <a:ext uri="{FF2B5EF4-FFF2-40B4-BE49-F238E27FC236}">
                <a16:creationId xmlns:a16="http://schemas.microsoft.com/office/drawing/2014/main" id="{6D74DADB-742E-0B60-8C63-202A8337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152" y="89337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A607950-3E01-3912-8139-BC4AC132972B}"/>
              </a:ext>
            </a:extLst>
          </p:cNvPr>
          <p:cNvSpPr txBox="1"/>
          <p:nvPr/>
        </p:nvSpPr>
        <p:spPr>
          <a:xfrm>
            <a:off x="672082" y="2879427"/>
            <a:ext cx="4608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CH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PROGRAM </a:t>
            </a:r>
            <a:r>
              <a:rPr lang="nb-NO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fredag </a:t>
            </a:r>
            <a:r>
              <a:rPr lang="en-CH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2</a:t>
            </a:r>
            <a:r>
              <a:rPr lang="nb-NO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0</a:t>
            </a:r>
            <a:r>
              <a:rPr lang="en-CH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. OKTOBER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0A5399-1B8A-37F9-A8A1-14915FD03F8B}"/>
              </a:ext>
            </a:extLst>
          </p:cNvPr>
          <p:cNvSpPr txBox="1"/>
          <p:nvPr/>
        </p:nvSpPr>
        <p:spPr>
          <a:xfrm>
            <a:off x="6137907" y="2867997"/>
            <a:ext cx="4608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CH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PROGRAM </a:t>
            </a:r>
            <a:r>
              <a:rPr lang="nb-NO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lørdag</a:t>
            </a:r>
            <a:r>
              <a:rPr lang="en-CH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2</a:t>
            </a:r>
            <a:r>
              <a:rPr lang="nb-NO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CH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. OKTOBER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8809F72-4DBE-5F4B-AAB1-C2321EAC5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142" y="6143922"/>
            <a:ext cx="1087120" cy="62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4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3013-EE07-5105-3ADD-BEB95E19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88620"/>
            <a:ext cx="10741152" cy="615117"/>
          </a:xfrm>
        </p:spPr>
        <p:txBody>
          <a:bodyPr>
            <a:normAutofit/>
          </a:bodyPr>
          <a:lstStyle/>
          <a:p>
            <a:r>
              <a:rPr lang="en-CH" sz="3200" dirty="0">
                <a:latin typeface="Aharoni" panose="02010803020104030203" pitchFamily="2" charset="-79"/>
                <a:cs typeface="Aharoni" panose="02010803020104030203" pitchFamily="2" charset="-79"/>
              </a:rPr>
              <a:t>BARMARKSAMLING LANGRENN 201</a:t>
            </a:r>
            <a:r>
              <a:rPr lang="nb-NO" sz="3200" dirty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en-CH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9825B-CFBD-39A7-5DA5-FB04ADD5E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222645"/>
            <a:ext cx="5317237" cy="3915139"/>
          </a:xfrm>
        </p:spPr>
        <p:txBody>
          <a:bodyPr>
            <a:noAutofit/>
          </a:bodyPr>
          <a:lstStyle/>
          <a:p>
            <a:pPr marL="0" indent="0" fontAlgn="base">
              <a:spcBef>
                <a:spcPts val="200"/>
              </a:spcBef>
              <a:buNone/>
            </a:pPr>
            <a:r>
              <a:rPr lang="nb-NO" sz="1200" b="1" i="0" u="none" strike="noStrike" dirty="0">
                <a:effectLst/>
                <a:latin typeface="Avenir Next" panose="020B0503020202020204" pitchFamily="34" charset="0"/>
              </a:rPr>
              <a:t>OPPMØTE FREDAG I EGNET TRENINGSTØY</a:t>
            </a:r>
            <a:endParaRPr lang="nb-NO" sz="1200" b="0" i="0" u="none" strike="noStrike" dirty="0">
              <a:effectLst/>
              <a:latin typeface="Avenir Next" panose="020B0503020202020204" pitchFamily="34" charset="0"/>
            </a:endParaRP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Treningstøy, inkludert ullundertøy og ullsokker </a:t>
            </a:r>
          </a:p>
          <a:p>
            <a:pPr fontAlgn="base">
              <a:spcBef>
                <a:spcPts val="200"/>
              </a:spcBef>
            </a:pPr>
            <a:r>
              <a:rPr lang="nb-NO" sz="1200" dirty="0">
                <a:latin typeface="Avenir Next" panose="020B0503020202020204" pitchFamily="34" charset="0"/>
              </a:rPr>
              <a:t>D</a:t>
            </a: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rikkeflaske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Fossum refleksvest (langrenn 2014)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Gode joggesko (ikke gummistøvler selv om det skulle regne)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Lue/pannebånd og votter/hansker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Ta gjerne med en energibar som mellommåltid (ikke middag før i 1900 tiden)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nb-NO" sz="1200" b="0" i="0" u="none" strike="noStrike" dirty="0">
              <a:effectLst/>
              <a:latin typeface="Avenir Next" panose="020B0503020202020204" pitchFamily="34" charset="0"/>
            </a:endParaRPr>
          </a:p>
          <a:p>
            <a:pPr marL="0" indent="0" algn="l" rtl="0" fontAlgn="base">
              <a:spcBef>
                <a:spcPts val="200"/>
              </a:spcBef>
              <a:buNone/>
            </a:pPr>
            <a:r>
              <a:rPr lang="nb-NO" sz="1200" b="1" i="0" u="none" strike="noStrike" dirty="0">
                <a:effectLst/>
                <a:latin typeface="Avenir Next" panose="020B0503020202020204" pitchFamily="34" charset="0"/>
              </a:rPr>
              <a:t>DAGSTURSEKK SOM BRUKES BEGGE DAGENE MÅ INNEHOLDE FØLGENDE:  </a:t>
            </a:r>
          </a:p>
          <a:p>
            <a:pPr fontAlgn="base">
              <a:spcBef>
                <a:spcPts val="200"/>
              </a:spcBef>
            </a:pPr>
            <a:r>
              <a:rPr lang="nb-NO" sz="1200" dirty="0">
                <a:latin typeface="Avenir Next" panose="020B0503020202020204" pitchFamily="34" charset="0"/>
              </a:rPr>
              <a:t>D</a:t>
            </a: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rikkeflaske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Ekstra hansker/votter og sokker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Ekstra jakke/vest (evt regnjakke ved behov) 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Varm ullgenser eller fleece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"Småmat" (kjeks, sjokolade, rosiner eller lignende) </a:t>
            </a:r>
          </a:p>
          <a:p>
            <a:pPr algn="l" rtl="0" fontAlgn="base">
              <a:spcBef>
                <a:spcPts val="200"/>
              </a:spcBef>
            </a:pPr>
            <a:endParaRPr lang="nb-NO" sz="1200" b="0" i="0" u="none" strike="noStrike" dirty="0">
              <a:effectLst/>
              <a:latin typeface="Avenir Next" panose="020B0503020202020204" pitchFamily="34" charset="0"/>
            </a:endParaRPr>
          </a:p>
          <a:p>
            <a:pPr marL="0" indent="0" algn="l" rtl="0" fontAlgn="base">
              <a:spcBef>
                <a:spcPts val="200"/>
              </a:spcBef>
              <a:buNone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 </a:t>
            </a:r>
          </a:p>
          <a:p>
            <a:pPr marL="0" indent="0">
              <a:spcBef>
                <a:spcPts val="200"/>
              </a:spcBef>
              <a:buNone/>
            </a:pPr>
            <a:endParaRPr lang="nb-NO" sz="1200" dirty="0"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en-CH" sz="12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en-CH" sz="1200" dirty="0">
              <a:latin typeface="Avenir Next" panose="020B0503020202020204" pitchFamily="34" charset="0"/>
            </a:endParaRPr>
          </a:p>
        </p:txBody>
      </p:sp>
      <p:pic>
        <p:nvPicPr>
          <p:cNvPr id="20" name="Graphic 19" descr="Forest scene with solid fill">
            <a:extLst>
              <a:ext uri="{FF2B5EF4-FFF2-40B4-BE49-F238E27FC236}">
                <a16:creationId xmlns:a16="http://schemas.microsoft.com/office/drawing/2014/main" id="{6D74DADB-742E-0B60-8C63-202A8337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152" y="89337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E6996C-DF3E-1E46-0CB3-384F2A8BA0A2}"/>
              </a:ext>
            </a:extLst>
          </p:cNvPr>
          <p:cNvSpPr txBox="1"/>
          <p:nvPr/>
        </p:nvSpPr>
        <p:spPr>
          <a:xfrm>
            <a:off x="6295645" y="1242185"/>
            <a:ext cx="574089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spcBef>
                <a:spcPts val="200"/>
              </a:spcBef>
            </a:pPr>
            <a:r>
              <a:rPr lang="nb-NO" sz="1200" b="1" dirty="0">
                <a:latin typeface="Avenir Next" panose="020B0503020202020204" pitchFamily="34" charset="0"/>
              </a:rPr>
              <a:t>PAKKELISTE</a:t>
            </a:r>
            <a:endParaRPr lang="nb-NO" sz="1200" b="0" i="0" u="none" strike="noStrike" dirty="0">
              <a:effectLst/>
              <a:latin typeface="Avenir Next" panose="020B0503020202020204" pitchFamily="34" charset="0"/>
            </a:endParaRPr>
          </a:p>
          <a:p>
            <a:pPr marL="171450" indent="-171450"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Bagg eller sekk merket med utøverens navn</a:t>
            </a:r>
          </a:p>
          <a:p>
            <a:pPr marL="171450" indent="-171450"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Ekstra treningssko til lørdagen ved behov </a:t>
            </a:r>
          </a:p>
          <a:p>
            <a:pPr marL="171450" indent="-171450"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Skift og innesko </a:t>
            </a:r>
          </a:p>
          <a:p>
            <a:pPr marL="171450" indent="-171450"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Toalettsaker og pysj </a:t>
            </a:r>
          </a:p>
          <a:p>
            <a:pPr marL="171450" indent="-171450"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Lommepenger, maks 100 kr til kiosken på fredag kveld </a:t>
            </a:r>
          </a:p>
          <a:p>
            <a:pPr algn="l" rtl="0" fontAlgn="base">
              <a:spcBef>
                <a:spcPts val="200"/>
              </a:spcBef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 </a:t>
            </a:r>
          </a:p>
          <a:p>
            <a:pPr algn="l" rtl="0" fontAlgn="base">
              <a:spcBef>
                <a:spcPts val="200"/>
              </a:spcBef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Det er ikke behov for å ta med sengetøy/håndkle, det er inkludert i prisen</a:t>
            </a:r>
            <a:r>
              <a:rPr lang="nb-NO" sz="1200" dirty="0">
                <a:latin typeface="Avenir Next" panose="020B0503020202020204" pitchFamily="34" charset="0"/>
              </a:rPr>
              <a:t>.</a:t>
            </a: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 Av hensyn til de som skal hjelpe barna med bagasjen er det fint om dere ikke sender med mer utstyr enn nødvendig. </a:t>
            </a:r>
          </a:p>
          <a:p>
            <a:pPr algn="l" rtl="0" fontAlgn="base">
              <a:spcBef>
                <a:spcPts val="200"/>
              </a:spcBef>
            </a:pPr>
            <a:endParaRPr lang="nb-NO" sz="1200" dirty="0">
              <a:latin typeface="Avenir Next" panose="020B0503020202020204" pitchFamily="34" charset="0"/>
            </a:endParaRPr>
          </a:p>
          <a:p>
            <a:pPr algn="l" rtl="0" fontAlgn="base">
              <a:spcBef>
                <a:spcPts val="200"/>
              </a:spcBef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Utøverne skal </a:t>
            </a:r>
            <a:r>
              <a:rPr lang="nb-NO" sz="1200" b="1" i="0" u="sng" strike="noStrike" dirty="0">
                <a:effectLst/>
                <a:latin typeface="Avenir Next" panose="020B0503020202020204" pitchFamily="34" charset="0"/>
              </a:rPr>
              <a:t>IKKE</a:t>
            </a: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 ha med seg mobil eller andre elektroniske spill. Hvis det er behov for å ringe hjem kan man låne telefon av trenerne.  </a:t>
            </a:r>
          </a:p>
          <a:p>
            <a:pPr algn="l" rtl="0" fontAlgn="base">
              <a:spcBef>
                <a:spcPts val="200"/>
              </a:spcBef>
            </a:pPr>
            <a:endParaRPr lang="nb-NO" sz="1200" dirty="0">
              <a:latin typeface="Avenir Next" panose="020B0503020202020204" pitchFamily="34" charset="0"/>
            </a:endParaRPr>
          </a:p>
          <a:p>
            <a:pPr algn="l" rtl="0" fontAlgn="base">
              <a:spcBef>
                <a:spcPts val="200"/>
              </a:spcBef>
            </a:pPr>
            <a:endParaRPr lang="nb-NO" sz="1200" b="0" i="0" u="none" strike="noStrike" dirty="0">
              <a:effectLst/>
              <a:latin typeface="Avenir Next" panose="020B0503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58FD4E-3C2B-6A38-B949-634FBEE8AD40}"/>
              </a:ext>
            </a:extLst>
          </p:cNvPr>
          <p:cNvCxnSpPr>
            <a:cxnSpLocks/>
          </p:cNvCxnSpPr>
          <p:nvPr/>
        </p:nvCxnSpPr>
        <p:spPr>
          <a:xfrm>
            <a:off x="5966460" y="1194071"/>
            <a:ext cx="0" cy="43209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D0A1FFB-9580-5237-2978-F6D9EE7270BD}"/>
              </a:ext>
            </a:extLst>
          </p:cNvPr>
          <p:cNvSpPr txBox="1"/>
          <p:nvPr/>
        </p:nvSpPr>
        <p:spPr>
          <a:xfrm>
            <a:off x="6318244" y="4745519"/>
            <a:ext cx="5597534" cy="172354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l" rtl="0" fontAlgn="base">
              <a:spcBef>
                <a:spcPts val="200"/>
              </a:spcBef>
            </a:pPr>
            <a:r>
              <a:rPr lang="nb-NO" sz="1200" b="1" dirty="0">
                <a:solidFill>
                  <a:schemeClr val="bg1"/>
                </a:solidFill>
                <a:latin typeface="Avenir Next" panose="020B0503020202020204" pitchFamily="34" charset="0"/>
              </a:rPr>
              <a:t>HJELP TIL GJENNOMFØRING AV SAMLINGEN</a:t>
            </a:r>
            <a:endParaRPr lang="nb-NO" sz="1200" b="0" i="0" u="none" strike="noStrike" dirty="0">
              <a:solidFill>
                <a:schemeClr val="bg1"/>
              </a:solidFill>
              <a:effectLst/>
              <a:latin typeface="Avenir Next" panose="020B0503020202020204" pitchFamily="34" charset="0"/>
            </a:endParaRPr>
          </a:p>
          <a:p>
            <a:pPr algn="l" rtl="0" fontAlgn="base">
              <a:spcBef>
                <a:spcPts val="200"/>
              </a:spcBef>
            </a:pPr>
            <a:endParaRPr lang="nb-NO" sz="1200" b="0" i="0" u="none" strike="noStrike" dirty="0">
              <a:solidFill>
                <a:schemeClr val="bg1"/>
              </a:solidFill>
              <a:effectLst/>
              <a:latin typeface="Avenir Next" panose="020B0503020202020204" pitchFamily="34" charset="0"/>
            </a:endParaRPr>
          </a:p>
          <a:p>
            <a:pPr algn="l" rtl="0" fontAlgn="base">
              <a:spcBef>
                <a:spcPts val="200"/>
              </a:spcBef>
            </a:pPr>
            <a:r>
              <a:rPr lang="nb-NO" sz="1200" b="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I tillegg til trenere, er det behov for hjelp </a:t>
            </a:r>
            <a:r>
              <a:rPr lang="nb-NO" sz="1200" dirty="0">
                <a:solidFill>
                  <a:schemeClr val="bg1"/>
                </a:solidFill>
                <a:latin typeface="Avenir Next" panose="020B0503020202020204" pitchFamily="34" charset="0"/>
              </a:rPr>
              <a:t>fra </a:t>
            </a:r>
            <a:r>
              <a:rPr lang="nb-NO" sz="1200" b="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øvrige støtteapparat til følgende: </a:t>
            </a:r>
          </a:p>
          <a:p>
            <a:pPr marL="171450" indent="-171450"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Kjøre bagasje inn til Løvlia på fredag, retur til Lommedalen lørdag</a:t>
            </a:r>
          </a:p>
          <a:p>
            <a:pPr marL="171450" indent="-171450"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bg1"/>
                </a:solidFill>
                <a:latin typeface="Avenir Next" panose="020B0503020202020204" pitchFamily="34" charset="0"/>
              </a:rPr>
              <a:t>Ta ansvar for grilling av pølser på returen på lørdag.</a:t>
            </a:r>
          </a:p>
          <a:p>
            <a:pPr algn="l" rtl="0" fontAlgn="base">
              <a:spcBef>
                <a:spcPts val="200"/>
              </a:spcBef>
            </a:pPr>
            <a:endParaRPr lang="nb-NO" sz="1200" b="0" i="0" u="none" strike="noStrike" dirty="0">
              <a:solidFill>
                <a:schemeClr val="bg1"/>
              </a:solidFill>
              <a:effectLst/>
              <a:latin typeface="Avenir Next" panose="020B0503020202020204" pitchFamily="34" charset="0"/>
            </a:endParaRPr>
          </a:p>
          <a:p>
            <a:pPr algn="l" rtl="0" fontAlgn="base">
              <a:spcBef>
                <a:spcPts val="200"/>
              </a:spcBef>
            </a:pPr>
            <a:r>
              <a:rPr lang="nb-NO" sz="1200" b="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Fint </a:t>
            </a:r>
            <a:r>
              <a:rPr lang="nb-NO" sz="1200" dirty="0">
                <a:solidFill>
                  <a:schemeClr val="bg1"/>
                </a:solidFill>
                <a:latin typeface="Avenir Next" panose="020B0503020202020204" pitchFamily="34" charset="0"/>
              </a:rPr>
              <a:t>om noen kan påta seg disse oppgavene! Ta kontakt med Magnus L’Abée-Lund, </a:t>
            </a:r>
            <a:r>
              <a:rPr lang="nb-NO" sz="1200" dirty="0" err="1">
                <a:solidFill>
                  <a:schemeClr val="bg1"/>
                </a:solidFill>
                <a:latin typeface="Avenir Next" panose="020B0503020202020204" pitchFamily="34" charset="0"/>
              </a:rPr>
              <a:t>tlf</a:t>
            </a:r>
            <a:r>
              <a:rPr lang="nb-NO" sz="1200" dirty="0">
                <a:solidFill>
                  <a:schemeClr val="bg1"/>
                </a:solidFill>
                <a:latin typeface="Avenir Next" panose="020B0503020202020204" pitchFamily="34" charset="0"/>
              </a:rPr>
              <a:t> 99 47 16 32 </a:t>
            </a:r>
            <a:endParaRPr lang="nb-NO" sz="1200" b="0" i="0" u="none" strike="noStrike" dirty="0">
              <a:solidFill>
                <a:schemeClr val="bg1"/>
              </a:solidFill>
              <a:effectLst/>
              <a:latin typeface="Avenir Next" panose="020B05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5110E3-5E22-A6FA-D327-88F7CE99C037}"/>
              </a:ext>
            </a:extLst>
          </p:cNvPr>
          <p:cNvSpPr txBox="1"/>
          <p:nvPr/>
        </p:nvSpPr>
        <p:spPr>
          <a:xfrm>
            <a:off x="6289668" y="4437465"/>
            <a:ext cx="5740898" cy="518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spcBef>
                <a:spcPts val="200"/>
              </a:spcBef>
            </a:pPr>
            <a:r>
              <a:rPr lang="nb-NO" sz="1400" b="1" dirty="0">
                <a:solidFill>
                  <a:srgbClr val="FF0000"/>
                </a:solidFill>
                <a:latin typeface="Avenir Next" panose="020B0503020202020204" pitchFamily="34" charset="0"/>
              </a:rPr>
              <a:t>VIKTIG!</a:t>
            </a:r>
            <a:endParaRPr lang="nb-NO" sz="1400" dirty="0">
              <a:solidFill>
                <a:srgbClr val="FF0000"/>
              </a:solidFill>
              <a:latin typeface="Avenir Next" panose="020B0503020202020204" pitchFamily="34" charset="0"/>
            </a:endParaRPr>
          </a:p>
          <a:p>
            <a:pPr algn="l" rtl="0" fontAlgn="base">
              <a:spcBef>
                <a:spcPts val="200"/>
              </a:spcBef>
            </a:pPr>
            <a:endParaRPr lang="nb-NO" sz="1200" b="0" i="0" u="none" strike="noStrike" dirty="0">
              <a:effectLst/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8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c3d8a03-6c4f-48cf-a1a6-1b38e749645c}" enabled="1" method="Standard" siteId="{44b5383f-aeed-4959-a674-24d907b9396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600</Words>
  <Application>Microsoft Office PowerPoint</Application>
  <PresentationFormat>Widescreen</PresentationFormat>
  <Paragraphs>58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Aharoni</vt:lpstr>
      <vt:lpstr>Arial</vt:lpstr>
      <vt:lpstr>Avenir Next</vt:lpstr>
      <vt:lpstr>Calibri</vt:lpstr>
      <vt:lpstr>Calibri Light</vt:lpstr>
      <vt:lpstr>Office-tema</vt:lpstr>
      <vt:lpstr>BARMARKSAMLING LANGRENN 2014</vt:lpstr>
      <vt:lpstr>BARMARKSAMLING LANGRENN 2014 </vt:lpstr>
      <vt:lpstr>BARMARKSAMLING LANGRENN 2014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Jacobsen, Andreas Svane</dc:creator>
  <cp:lastModifiedBy>Magnus L'Abée-Lund</cp:lastModifiedBy>
  <cp:revision>4</cp:revision>
  <dcterms:created xsi:type="dcterms:W3CDTF">2023-09-10T12:45:12Z</dcterms:created>
  <dcterms:modified xsi:type="dcterms:W3CDTF">2023-09-26T06:50:56Z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-690732145</vt:i4>
  </property>
  <property fmtid="{D5CDD505-2E9C-101B-9397-08002B2CF9AE}" pid="3" name="_NewReviewCycle">
    <vt:lpwstr/>
  </property>
  <property fmtid="{D5CDD505-2E9C-101B-9397-08002B2CF9AE}" pid="4" name="_EmailSubject">
    <vt:lpwstr>Lage påmelding til Løvlia samling</vt:lpwstr>
  </property>
  <property fmtid="{D5CDD505-2E9C-101B-9397-08002B2CF9AE}" pid="5" name="_AuthorEmail">
    <vt:lpwstr>Andreas.Svane.Jacobsen@storebrand.no</vt:lpwstr>
  </property>
  <property fmtid="{D5CDD505-2E9C-101B-9397-08002B2CF9AE}" pid="6" name="_AuthorEmailDisplayName">
    <vt:lpwstr>Jacobsen, Andreas Svane</vt:lpwstr>
  </property>
</Properties>
</file>