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>
      <p:cViewPr>
        <p:scale>
          <a:sx n="110" d="100"/>
          <a:sy n="110" d="100"/>
        </p:scale>
        <p:origin x="6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B1FD-4EE6-D448-8BEA-B68DE51283A1}" type="datetimeFigureOut">
              <a:rPr lang="en-CH" smtClean="0"/>
              <a:t>29.08.23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676A-71DC-B946-9417-FB4702709BF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626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6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0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2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6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5F987-C3E3-E9D2-773D-67BCB50E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 b="10106"/>
          <a:stretch/>
        </p:blipFill>
        <p:spPr>
          <a:xfrm>
            <a:off x="1" y="1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CE011-39FF-1DD8-E682-C668228B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429000"/>
            <a:ext cx="9136714" cy="1870483"/>
          </a:xfrm>
        </p:spPr>
        <p:txBody>
          <a:bodyPr>
            <a:normAutofit/>
          </a:bodyPr>
          <a:lstStyle/>
          <a:p>
            <a:pPr algn="l"/>
            <a:r>
              <a:rPr lang="en-CH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4888E-63A2-8BFD-F91F-CB93C700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547048"/>
            <a:ext cx="8837546" cy="770020"/>
          </a:xfrm>
        </p:spPr>
        <p:txBody>
          <a:bodyPr>
            <a:normAutofit/>
          </a:bodyPr>
          <a:lstStyle/>
          <a:p>
            <a:pPr algn="l"/>
            <a:r>
              <a:rPr lang="en-CH" sz="24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Løvlia, 21. - 22. oktober 2023</a:t>
            </a:r>
          </a:p>
        </p:txBody>
      </p:sp>
      <p:sp>
        <p:nvSpPr>
          <p:cNvPr id="28" name="Footer Placeholder 13">
            <a:extLst>
              <a:ext uri="{FF2B5EF4-FFF2-40B4-BE49-F238E27FC236}">
                <a16:creationId xmlns:a16="http://schemas.microsoft.com/office/drawing/2014/main" id="{24EF0E81-64B5-6BE4-F2AF-81E00E14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5586" y="6382070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FOSSUM IDRETTSFORENING</a:t>
            </a:r>
          </a:p>
        </p:txBody>
      </p:sp>
    </p:spTree>
    <p:extLst>
      <p:ext uri="{BB962C8B-B14F-4D97-AF65-F5344CB8AC3E}">
        <p14:creationId xmlns:p14="http://schemas.microsoft.com/office/powerpoint/2010/main" val="12667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652" y="1205501"/>
            <a:ext cx="10833007" cy="813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21. - 22. oktober er det barmarksamling for langrenn 2013 på Løvlia. Samlingen er åpen for alle registrerte utøvere i Langrenn 2013 og trenere. For å få plass til flest mulig utøvere, vil det i utgangspunktet ikke være mulig for utøvere å ha med foresatte. Påmelding skjer via link, forventet pris ca kr1´300.</a:t>
            </a:r>
          </a:p>
          <a:p>
            <a:pPr marL="0" indent="0">
              <a:buNone/>
            </a:pPr>
            <a:r>
              <a:rPr lang="nb-NO" sz="12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PRAKTISK INFO: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Deltagere sørger selv for transport til oppmøtested på parkeringsplassen Åsaveien (langs Steinsfjorden, kartutsnitt sendes ut i firkant av samlingen) på lørdag og henting på Skansebakken i Sørkedalen på søndag. Det vil være behov for hjelp fra noen i støtteapparatet til å </a:t>
            </a:r>
            <a:r>
              <a:rPr lang="nb-NO" sz="12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kjøre bagasjen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 til Løvlia på lørdag og retur på søndag. Vi spiser medbrakt matpakke underveis begge dager. Husk dagstursekk med matpakke, drikke, varmt tøy, lue og votter. Sjekk værmelding! </a:t>
            </a: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C948A-94C7-5CF6-CD9C-247899490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31" y="3240841"/>
            <a:ext cx="5227298" cy="27429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H" sz="1000" b="1" u="sng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07.30  VEKKING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på treningstøy og gjøre seg klar.</a:t>
            </a:r>
            <a:endParaRPr lang="en-CH" sz="110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08:00  FROKOST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smører matpakke og fyller drikkeflasker.</a:t>
            </a:r>
            <a:endParaRPr lang="en-CH" sz="110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  BAGGASJE PAKKES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settes utenfor inngangsdøren.</a:t>
            </a:r>
            <a:endParaRPr lang="en-CH" sz="110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  AVGANG TUR TIL SØRKEDALEN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 spiser medbrakt matpakke              underveis. Turen er ca 16 km. Vi tar flere pauser underveis og en lengre pause hvor vi vil grille pølser. Trenere vil sørge for pølser.  </a:t>
            </a:r>
            <a:endParaRPr lang="en-CH" sz="110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 ANKOMST SKANSEBAKKEN BUSSHOLDEPLASS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Trenere vil gi beskjed underveis om hvordan vi ligger ann tidsmessig. Henting av barn på Skansebakken vil derfor være fra kl 15:00 og utover.</a:t>
            </a:r>
            <a:endParaRPr lang="en-CH" sz="110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100">
              <a:latin typeface="Avenir Next" panose="020B0503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4557B5-127A-DB73-8321-39CB335C62E6}"/>
              </a:ext>
            </a:extLst>
          </p:cNvPr>
          <p:cNvSpPr txBox="1">
            <a:spLocks/>
          </p:cNvSpPr>
          <p:nvPr/>
        </p:nvSpPr>
        <p:spPr>
          <a:xfrm>
            <a:off x="706372" y="3266676"/>
            <a:ext cx="5088629" cy="2717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H" sz="1100" b="1" u="sng" dirty="0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OG AVGANG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på parkeringsplassen Åsaveien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til Mørkgonga via Gyrihaugen til Løvlia.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ANKOMST LØVLIA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varm saft/kaffe og «Løvlia bolle» ved ankomst og aktiviteter i nærmiljøet.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INNSJEKK, DUSJ OG TØRRE KLÆR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Utøvere bor på rom med hverandre (jenter og gutter separat), de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fleste er 4-6 manns rom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18:30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MIDDAG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beskjed om allergier!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19:30  SOSIALE AKTIVITETER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Maks 100kr per utøver til lørdagsgodt.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21:00  LEGGETID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utøvere går til sine rom. Lyset slukkes kl 22:00</a:t>
            </a:r>
            <a:r>
              <a:rPr lang="en-CH" sz="1100" dirty="0">
                <a:effectLst/>
                <a:latin typeface="Avenir Next" panose="020B0503020202020204" pitchFamily="34" charset="0"/>
              </a:rPr>
              <a:t> </a:t>
            </a:r>
            <a:endParaRPr lang="en-CH" sz="1100" dirty="0">
              <a:latin typeface="Avenir Next" panose="020B05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67829-24B2-F7DE-77D6-0D748E85FD55}"/>
              </a:ext>
            </a:extLst>
          </p:cNvPr>
          <p:cNvCxnSpPr>
            <a:cxnSpLocks/>
          </p:cNvCxnSpPr>
          <p:nvPr/>
        </p:nvCxnSpPr>
        <p:spPr>
          <a:xfrm>
            <a:off x="5966460" y="2829091"/>
            <a:ext cx="0" cy="3343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07950-3E01-3912-8139-BC4AC132972B}"/>
              </a:ext>
            </a:extLst>
          </p:cNvPr>
          <p:cNvSpPr txBox="1"/>
          <p:nvPr/>
        </p:nvSpPr>
        <p:spPr>
          <a:xfrm>
            <a:off x="672082" y="287942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PROGRAM LØRDAG 21. OKTOBER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A5399-1B8A-37F9-A8A1-14915FD03F8B}"/>
              </a:ext>
            </a:extLst>
          </p:cNvPr>
          <p:cNvSpPr txBox="1"/>
          <p:nvPr/>
        </p:nvSpPr>
        <p:spPr>
          <a:xfrm>
            <a:off x="6137907" y="286799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>
                <a:latin typeface="Aharoni" panose="02010803020104030203" pitchFamily="2" charset="-79"/>
                <a:cs typeface="Aharoni" panose="02010803020104030203" pitchFamily="2" charset="-79"/>
              </a:rPr>
              <a:t>PROGRAM SØNDAG 22. OKTOBER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809F72-4DBE-5F4B-AAB1-C2321EAC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142" y="6143922"/>
            <a:ext cx="1087120" cy="6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222645"/>
            <a:ext cx="5317237" cy="3915139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OPPMØTE LØRDAG I EGNET TRENINGSTØY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Treningstøy, inkludert ullundertøy og ullsokker </a:t>
            </a:r>
          </a:p>
          <a:p>
            <a:pPr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Matpakke og drikkeflaske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Fossum refleksvest (langrenn 2013)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Gode joggesko (ikke gummistøvler selv om det skulle regne)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Lue/pannebånd og votter/hansker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Ta gjerne med en energibar som mellommåltid (ikke middag før i 1830 tiden)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DAGSTURSEKK SOM BRUKES BEGGE DAGENE MÅ INNEHOLDE FØLGENDE:  </a:t>
            </a:r>
          </a:p>
          <a:p>
            <a:pPr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Matpakke og drikkeflaske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hansker/votter og sokker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jakke/vest (evt regnjakke ved behov) 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Varm ullgenser eller fleece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"Småmat" (kjeks, sjokolade, rosiner eller lignende) 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marL="0" indent="0">
              <a:spcBef>
                <a:spcPts val="200"/>
              </a:spcBef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E6996C-DF3E-1E46-0CB3-384F2A8BA0A2}"/>
              </a:ext>
            </a:extLst>
          </p:cNvPr>
          <p:cNvSpPr txBox="1"/>
          <p:nvPr/>
        </p:nvSpPr>
        <p:spPr>
          <a:xfrm>
            <a:off x="6295645" y="1242185"/>
            <a:ext cx="57408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latin typeface="Avenir Next" panose="020B0503020202020204" pitchFamily="34" charset="0"/>
              </a:rPr>
              <a:t>PAKKELISTE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Bagg eller sekk merket med utøverens navn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treningssko til søndagen ved behov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Skift og innesko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Toalettsaker og pysj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Lommepenger, maks 100 kr til kiosken på lørdag kveld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Det er ikke behov for å ta med sengetøy/håndkle, det er inkludert i prisen</a:t>
            </a:r>
            <a:r>
              <a:rPr lang="nb-NO" sz="1200" dirty="0">
                <a:latin typeface="Avenir Next" panose="020B0503020202020204" pitchFamily="34" charset="0"/>
              </a:rPr>
              <a:t>.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Av hensyn til de som skal hjelpe barna med bagasjen er det fint om dere ikke sender med mer utstyr enn nødvendig. 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Utøverne skal </a:t>
            </a:r>
            <a:r>
              <a:rPr lang="nb-NO" sz="1200" b="1" i="0" u="sng" strike="noStrike" dirty="0">
                <a:effectLst/>
                <a:latin typeface="Avenir Next" panose="020B0503020202020204" pitchFamily="34" charset="0"/>
              </a:rPr>
              <a:t>IKKE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ha med seg mobil eller andre elektroniske spill. Hvis det er behov for å ringe hjem kan man låne telefon av trenerne.  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8FD4E-3C2B-6A38-B949-634FBEE8AD40}"/>
              </a:ext>
            </a:extLst>
          </p:cNvPr>
          <p:cNvCxnSpPr>
            <a:cxnSpLocks/>
          </p:cNvCxnSpPr>
          <p:nvPr/>
        </p:nvCxnSpPr>
        <p:spPr>
          <a:xfrm>
            <a:off x="5966460" y="1194071"/>
            <a:ext cx="0" cy="4320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0A1FFB-9580-5237-2978-F6D9EE7270BD}"/>
              </a:ext>
            </a:extLst>
          </p:cNvPr>
          <p:cNvSpPr txBox="1"/>
          <p:nvPr/>
        </p:nvSpPr>
        <p:spPr>
          <a:xfrm>
            <a:off x="6318244" y="4745519"/>
            <a:ext cx="5597534" cy="172354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solidFill>
                  <a:schemeClr val="bg1"/>
                </a:solidFill>
                <a:latin typeface="Avenir Next" panose="020B0503020202020204" pitchFamily="34" charset="0"/>
              </a:rPr>
              <a:t>HJELP TIL GJENNOMFØRING AV SAMLINGEN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I tillegg til trenere, er det behov for hjelp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fra </a:t>
            </a: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øvrige støtteapparat til følgende: 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Kjøre bagasje inn til Løvlia på lørdag, retur til Skansebakken søndag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Ta ansvar for grilling av pølser på returen på søndag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Fint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om noen kan påta seg disse oppgavene! Ta kontakt med Kathinka Favero-Storm, mobil 97 64 06 08.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110E3-5E22-A6FA-D327-88F7CE99C037}"/>
              </a:ext>
            </a:extLst>
          </p:cNvPr>
          <p:cNvSpPr txBox="1"/>
          <p:nvPr/>
        </p:nvSpPr>
        <p:spPr>
          <a:xfrm>
            <a:off x="6289668" y="4437465"/>
            <a:ext cx="5740898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VIKTIG!</a:t>
            </a:r>
            <a:endParaRPr lang="nb-NO" sz="1400" dirty="0">
              <a:solidFill>
                <a:srgbClr val="FF0000"/>
              </a:solidFill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2013 </a:t>
            </a:r>
          </a:p>
        </p:txBody>
      </p: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56B031-399E-499C-2C6C-A4C1EB8A2E08}"/>
              </a:ext>
            </a:extLst>
          </p:cNvPr>
          <p:cNvSpPr txBox="1"/>
          <p:nvPr/>
        </p:nvSpPr>
        <p:spPr>
          <a:xfrm>
            <a:off x="665987" y="1884831"/>
            <a:ext cx="7477888" cy="26314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  <a:spcAft>
                <a:spcPts val="400"/>
              </a:spcAft>
            </a:pPr>
            <a:r>
              <a:rPr lang="nb-NO" sz="1200" b="1" dirty="0">
                <a:latin typeface="Avenir Next" panose="020B0503020202020204" pitchFamily="34" charset="0"/>
              </a:rPr>
              <a:t>KONTAKTPERSONER I LØPET AV SAMLINGEN</a:t>
            </a:r>
            <a:r>
              <a:rPr lang="nb-NO" sz="1200" dirty="0">
                <a:latin typeface="Avenir Next" panose="020B0503020202020204" pitchFamily="34" charset="0"/>
              </a:rPr>
              <a:t>:</a:t>
            </a:r>
          </a:p>
          <a:p>
            <a:pPr algn="l" rtl="0" fontAlgn="base">
              <a:spcBef>
                <a:spcPts val="200"/>
              </a:spcBef>
              <a:spcAft>
                <a:spcPts val="400"/>
              </a:spcAft>
            </a:pPr>
            <a:endParaRPr lang="nb-NO" sz="1200" dirty="0">
              <a:latin typeface="Avenir Next" panose="020B0503020202020204" pitchFamily="34" charset="0"/>
            </a:endParaRP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Kristoffer: </a:t>
            </a:r>
            <a:r>
              <a:rPr lang="nb-NO" sz="1200" dirty="0">
                <a:latin typeface="Avenir Next" panose="020B0503020202020204" pitchFamily="34" charset="0"/>
              </a:rPr>
              <a:t>901 51 605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latin typeface="Avenir Next" panose="020B0503020202020204" pitchFamily="34" charset="0"/>
              </a:rPr>
              <a:t>Axel: 909 22 009</a:t>
            </a: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Anette: 992 39 459</a:t>
            </a: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Espen: 913 10 341</a:t>
            </a: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Gro: 414 17 311</a:t>
            </a: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b-NO" sz="1200" b="0" i="0" u="none" strike="noStrike">
                <a:effectLst/>
                <a:latin typeface="Avenir Next" panose="020B0503020202020204" pitchFamily="34" charset="0"/>
              </a:rPr>
              <a:t>Håkon: 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922 57 097 </a:t>
            </a:r>
          </a:p>
          <a:p>
            <a:pPr marL="171450" indent="-171450" algn="l" rtl="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  <a:spcAft>
                <a:spcPts val="400"/>
              </a:spcAft>
            </a:pPr>
            <a:r>
              <a:rPr lang="nb-NO" sz="1200" dirty="0">
                <a:latin typeface="Avenir Next" panose="020B0503020202020204" pitchFamily="34" charset="0"/>
              </a:rPr>
              <a:t>Fullstendig oversikt vil komme i forbindelse med samlingen.</a:t>
            </a:r>
            <a:endParaRPr lang="en-CH" sz="1200" dirty="0"/>
          </a:p>
        </p:txBody>
      </p:sp>
      <p:pic>
        <p:nvPicPr>
          <p:cNvPr id="5" name="Graphic 4" descr="Receiver outline">
            <a:extLst>
              <a:ext uri="{FF2B5EF4-FFF2-40B4-BE49-F238E27FC236}">
                <a16:creationId xmlns:a16="http://schemas.microsoft.com/office/drawing/2014/main" id="{1270B599-AFD2-B543-2AC4-464747D36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0225" y="2685964"/>
            <a:ext cx="728959" cy="72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1EE8E-495A-A05D-C010-CE5B15AC1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142" y="6143922"/>
            <a:ext cx="1087120" cy="6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13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683</Words>
  <Application>Microsoft Macintosh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Arial</vt:lpstr>
      <vt:lpstr>Avenir Next</vt:lpstr>
      <vt:lpstr>Calibri</vt:lpstr>
      <vt:lpstr>Neue Haas Grotesk Text Pro</vt:lpstr>
      <vt:lpstr>VanillaVTI</vt:lpstr>
      <vt:lpstr>BARMARKSAMLING LANGRENN 2013</vt:lpstr>
      <vt:lpstr>BARMARKSAMLING LANGRENN 2013 </vt:lpstr>
      <vt:lpstr>BARMARKSAMLING LANGRENN 2013 </vt:lpstr>
      <vt:lpstr>BARMARKSAMLING LANGRENN 2013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Kathinka Favero-Storm</dc:creator>
  <cp:lastModifiedBy>Kathinka Favero-Storm</cp:lastModifiedBy>
  <cp:revision>24</cp:revision>
  <dcterms:created xsi:type="dcterms:W3CDTF">2023-08-24T20:22:08Z</dcterms:created>
  <dcterms:modified xsi:type="dcterms:W3CDTF">2023-08-29T12:50:21Z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439177258</vt:i4>
  </property>
  <property fmtid="{D5CDD505-2E9C-101B-9397-08002B2CF9AE}" pid="3" name="_NewReviewCycle">
    <vt:lpwstr/>
  </property>
  <property fmtid="{D5CDD505-2E9C-101B-9397-08002B2CF9AE}" pid="4" name="_EmailSubject">
    <vt:lpwstr>Lage påmelding til Løvlia samling</vt:lpwstr>
  </property>
  <property fmtid="{D5CDD505-2E9C-101B-9397-08002B2CF9AE}" pid="5" name="_AuthorEmail">
    <vt:lpwstr>Andreas.Svane.Jacobsen@storebrand.no</vt:lpwstr>
  </property>
  <property fmtid="{D5CDD505-2E9C-101B-9397-08002B2CF9AE}" pid="6" name="_AuthorEmailDisplayName">
    <vt:lpwstr>Jacobsen, Andreas Svane</vt:lpwstr>
  </property>
</Properties>
</file>